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>
        <p:scale>
          <a:sx n="60" d="100"/>
          <a:sy n="6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hyperlink" Target="https://doi.org/10.1017/S0140525X20000333" TargetMode="External"/><Relationship Id="rId17" Type="http://schemas.openxmlformats.org/officeDocument/2006/relationships/image" Target="../media/image6.jpg"/><Relationship Id="rId25" Type="http://schemas.openxmlformats.org/officeDocument/2006/relationships/image" Target="../media/image14.jpg"/><Relationship Id="rId33" Type="http://schemas.openxmlformats.org/officeDocument/2006/relationships/image" Target="../media/image21.png"/><Relationship Id="rId38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hyperlink" Target="https://doi.org/10.1093/cercor/bhq186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jpg"/><Relationship Id="rId37" Type="http://schemas.openxmlformats.org/officeDocument/2006/relationships/image" Target="../media/image25.jp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jpg"/><Relationship Id="rId28" Type="http://schemas.openxmlformats.org/officeDocument/2006/relationships/image" Target="../media/image17.png"/><Relationship Id="rId36" Type="http://schemas.openxmlformats.org/officeDocument/2006/relationships/image" Target="../media/image24.jpg"/><Relationship Id="rId10" Type="http://schemas.openxmlformats.org/officeDocument/2006/relationships/hyperlink" Target="https://doi.org/10.1089/brain.2012.0073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www.frontiersin.org/article/10.3389/fnhum.2020.00280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8.png"/><Relationship Id="rId35" Type="http://schemas.openxmlformats.org/officeDocument/2006/relationships/image" Target="../media/image23.jpg"/><Relationship Id="rId8" Type="http://schemas.openxmlformats.org/officeDocument/2006/relationships/hyperlink" Target="https://doi.org/10.1111/nyas.14241" TargetMode="Externa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2738" y="29841713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mPFC to reward regions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9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10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1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 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mPFC &amp; anterior Insula seed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326915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751436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351100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5418" y="14095563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317365" y="2124234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.This population recalls more autobiographical memories in response to music from this time and show lifelong preferences for this music: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reward regions compared to regulatory prefrontal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14" y="20238355"/>
            <a:ext cx="6034050" cy="37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1" y="16686913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8956663" y="1548805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45073" y="16073440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45063" y="18843885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8956662" y="2336478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05472" y="30694559"/>
            <a:ext cx="10451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65091" y="27025956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13150" y="11594727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7572" y="11594727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005" y="20498807"/>
            <a:ext cx="5963693" cy="3338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1086" y="9539317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50410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3862219" y="684651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887582" y="977071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3845370" y="12631056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7603" y="1558021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1965009" y="28922657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3273960" y="28917885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3662830" y="29518548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2089375" y="29530939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133726" y="21705392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4515" t="26397" r="42962" b="63815"/>
          <a:stretch/>
        </p:blipFill>
        <p:spPr>
          <a:xfrm>
            <a:off x="26095927" y="21260400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41484" t="18305" r="35277" b="72442"/>
          <a:stretch/>
        </p:blipFill>
        <p:spPr>
          <a:xfrm>
            <a:off x="26052384" y="3712299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5205" b="46332"/>
          <a:stretch/>
        </p:blipFill>
        <p:spPr>
          <a:xfrm>
            <a:off x="29238174" y="17648528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797062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18819503" y="28128573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0342818" y="34954585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8956662" y="260386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32482" t="23765" r="41192" b="64066"/>
          <a:stretch/>
        </p:blipFill>
        <p:spPr>
          <a:xfrm>
            <a:off x="25904905" y="30410311"/>
            <a:ext cx="3206402" cy="8330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6663" y="18327805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04" y="10355494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508610" y="13231024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42494" t="19688" r="34860" b="74549"/>
          <a:stretch/>
        </p:blipFill>
        <p:spPr>
          <a:xfrm>
            <a:off x="39892087" y="15655639"/>
            <a:ext cx="2758103" cy="394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1418</Words>
  <Application>Microsoft Macintosh PowerPoint</Application>
  <PresentationFormat>Custom</PresentationFormat>
  <Paragraphs>122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49</cp:revision>
  <cp:lastPrinted>2022-04-18T15:59:33Z</cp:lastPrinted>
  <dcterms:created xsi:type="dcterms:W3CDTF">2021-02-08T14:55:12Z</dcterms:created>
  <dcterms:modified xsi:type="dcterms:W3CDTF">2022-04-18T19:36:05Z</dcterms:modified>
</cp:coreProperties>
</file>